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"/>
  </p:notesMasterIdLst>
  <p:sldIdLst>
    <p:sldId id="256" r:id="rId2"/>
    <p:sldId id="278" r:id="rId3"/>
    <p:sldId id="258" r:id="rId4"/>
    <p:sldId id="264" r:id="rId5"/>
    <p:sldId id="280" r:id="rId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8"/>
      <p:bold r:id="rId9"/>
      <p:italic r:id="rId10"/>
      <p:boldItalic r:id="rId11"/>
    </p:embeddedFont>
    <p:embeddedFont>
      <p:font typeface="Josefin Sans" panose="020B060402020202020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verpass Black" panose="020B0604020202020204" charset="0"/>
      <p:bold r:id="rId20"/>
      <p:boldItalic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Segoe UI Historic" panose="020B0502040204020203" pitchFamily="3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1CAFC-E069-423A-A9AC-6CF745130C14}">
  <a:tblStyle styleId="{FE41CAFC-E069-423A-A9AC-6CF745130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757" autoAdjust="0"/>
  </p:normalViewPr>
  <p:slideViewPr>
    <p:cSldViewPr snapToGrid="0">
      <p:cViewPr>
        <p:scale>
          <a:sx n="100" d="100"/>
          <a:sy n="100" d="100"/>
        </p:scale>
        <p:origin x="1051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8" r:id="rId4"/>
    <p:sldLayoutId id="2147483659" r:id="rId5"/>
    <p:sldLayoutId id="2147483664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534071" y="1866900"/>
            <a:ext cx="5979249" cy="1331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GB" b="0" i="0" dirty="0" err="1">
                <a:effectLst/>
                <a:latin typeface="Segoe UI" panose="020B0502040204020203" pitchFamily="34" charset="0"/>
              </a:rPr>
              <a:t>The_Appraisers</a:t>
            </a:r>
            <a:endParaRPr lang="en-GB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AD912-3839-4FCD-99FA-25FC87BCFB62}"/>
              </a:ext>
            </a:extLst>
          </p:cNvPr>
          <p:cNvSpPr txBox="1"/>
          <p:nvPr/>
        </p:nvSpPr>
        <p:spPr>
          <a:xfrm>
            <a:off x="3028869" y="3285761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2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Проект „</a:t>
            </a:r>
            <a:r>
              <a:rPr lang="en-US" sz="32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Aqua</a:t>
            </a:r>
            <a:r>
              <a:rPr lang="bg-BG" sz="3200" dirty="0">
                <a:solidFill>
                  <a:schemeClr val="bg2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60"/>
          <p:cNvSpPr txBox="1">
            <a:spLocks noGrp="1"/>
          </p:cNvSpPr>
          <p:nvPr>
            <p:ph type="ctrTitle"/>
          </p:nvPr>
        </p:nvSpPr>
        <p:spPr>
          <a:xfrm>
            <a:off x="619842" y="-61923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1" dirty="0"/>
              <a:t>Нашият</a:t>
            </a:r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3600" b="1" dirty="0"/>
              <a:t>отбор</a:t>
            </a:r>
            <a:endParaRPr sz="3600" b="1" dirty="0"/>
          </a:p>
        </p:txBody>
      </p:sp>
      <p:pic>
        <p:nvPicPr>
          <p:cNvPr id="2687" name="Google Shape;2687;p6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1128968">
            <a:off x="563438" y="-145580"/>
            <a:ext cx="2327137" cy="1181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8CAD0CE-B93E-4359-9B82-EE9FF47144BB}"/>
              </a:ext>
            </a:extLst>
          </p:cNvPr>
          <p:cNvGrpSpPr/>
          <p:nvPr/>
        </p:nvGrpSpPr>
        <p:grpSpPr>
          <a:xfrm>
            <a:off x="6426873" y="2866375"/>
            <a:ext cx="2391700" cy="2747627"/>
            <a:chOff x="1742774" y="1279335"/>
            <a:chExt cx="2545099" cy="291299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C798B48-41EF-411B-9CC2-1053928127C0}"/>
                </a:ext>
              </a:extLst>
            </p:cNvPr>
            <p:cNvSpPr/>
            <p:nvPr/>
          </p:nvSpPr>
          <p:spPr>
            <a:xfrm>
              <a:off x="2198687" y="1279335"/>
              <a:ext cx="1740243" cy="1727859"/>
            </a:xfrm>
            <a:prstGeom prst="ellipse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>
              <a:solidFill>
                <a:schemeClr val="bg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bg-BG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43F2997-C1C1-4533-A67E-CC0673D5F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4363" y="2342871"/>
              <a:ext cx="2453510" cy="1849454"/>
            </a:xfrm>
            <a:prstGeom prst="rect">
              <a:avLst/>
            </a:prstGeom>
          </p:spPr>
        </p:pic>
        <p:sp>
          <p:nvSpPr>
            <p:cNvPr id="74" name="Google Shape;2688;p60">
              <a:extLst>
                <a:ext uri="{FF2B5EF4-FFF2-40B4-BE49-F238E27FC236}">
                  <a16:creationId xmlns:a16="http://schemas.microsoft.com/office/drawing/2014/main" id="{1FFEBF0D-3812-4C6F-8509-6CC0E61B6405}"/>
                </a:ext>
              </a:extLst>
            </p:cNvPr>
            <p:cNvSpPr txBox="1">
              <a:spLocks/>
            </p:cNvSpPr>
            <p:nvPr/>
          </p:nvSpPr>
          <p:spPr>
            <a:xfrm>
              <a:off x="1742774" y="3024321"/>
              <a:ext cx="2453510" cy="612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bg-BG" dirty="0"/>
                <a:t>Иван </a:t>
              </a:r>
              <a:r>
                <a:rPr lang="bg-BG" dirty="0" err="1"/>
                <a:t>Дадаков</a:t>
              </a:r>
              <a:r>
                <a:rPr lang="bg-BG" dirty="0"/>
                <a:t>-</a:t>
              </a:r>
              <a:r>
                <a:rPr lang="en-US" dirty="0"/>
                <a:t>CSS developer</a:t>
              </a:r>
              <a:endParaRPr lang="bg-BG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D81AA53-51FF-43DB-829A-B5F2DE64776F}"/>
              </a:ext>
            </a:extLst>
          </p:cNvPr>
          <p:cNvGrpSpPr/>
          <p:nvPr/>
        </p:nvGrpSpPr>
        <p:grpSpPr>
          <a:xfrm>
            <a:off x="876259" y="2803524"/>
            <a:ext cx="2214735" cy="2550161"/>
            <a:chOff x="2851392" y="1318522"/>
            <a:chExt cx="2187600" cy="257946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CCA88E6-9F1F-44EB-BC54-AA47D5B48B68}"/>
                </a:ext>
              </a:extLst>
            </p:cNvPr>
            <p:cNvSpPr/>
            <p:nvPr/>
          </p:nvSpPr>
          <p:spPr>
            <a:xfrm>
              <a:off x="3046823" y="1318522"/>
              <a:ext cx="1720355" cy="1746356"/>
            </a:xfrm>
            <a:prstGeom prst="ellipse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>
              <a:solidFill>
                <a:schemeClr val="bg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67" name="Google Shape;2687;p60">
              <a:extLst>
                <a:ext uri="{FF2B5EF4-FFF2-40B4-BE49-F238E27FC236}">
                  <a16:creationId xmlns:a16="http://schemas.microsoft.com/office/drawing/2014/main" id="{6B97FDF2-3AA9-4075-8BF9-5C4A41BA4EBE}"/>
                </a:ext>
              </a:extLst>
            </p:cNvPr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rot="1128968">
              <a:off x="2851392" y="2711071"/>
              <a:ext cx="2187600" cy="1186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2688;p60">
              <a:extLst>
                <a:ext uri="{FF2B5EF4-FFF2-40B4-BE49-F238E27FC236}">
                  <a16:creationId xmlns:a16="http://schemas.microsoft.com/office/drawing/2014/main" id="{835A6DCD-5DD4-45C9-A098-1BB5AF74DEF3}"/>
                </a:ext>
              </a:extLst>
            </p:cNvPr>
            <p:cNvSpPr txBox="1">
              <a:spLocks/>
            </p:cNvSpPr>
            <p:nvPr/>
          </p:nvSpPr>
          <p:spPr>
            <a:xfrm>
              <a:off x="2912823" y="3071787"/>
              <a:ext cx="2084522" cy="533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Илияна </a:t>
              </a:r>
              <a:r>
                <a:rPr lang="bg-BG" dirty="0" err="1"/>
                <a:t>Мичевска</a:t>
              </a:r>
              <a:r>
                <a:rPr lang="bg-BG" dirty="0"/>
                <a:t>-</a:t>
              </a:r>
              <a:r>
                <a:rPr lang="en-GB" dirty="0"/>
                <a:t>HTML developer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39A4C49-DB13-43B2-AF8E-3C337092746B}"/>
              </a:ext>
            </a:extLst>
          </p:cNvPr>
          <p:cNvGrpSpPr/>
          <p:nvPr/>
        </p:nvGrpSpPr>
        <p:grpSpPr>
          <a:xfrm>
            <a:off x="652954" y="526891"/>
            <a:ext cx="2314030" cy="2325574"/>
            <a:chOff x="3193068" y="1284962"/>
            <a:chExt cx="2388287" cy="2463912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D3AEDA6-9479-4C3E-8A41-2EB6C7C01327}"/>
                </a:ext>
              </a:extLst>
            </p:cNvPr>
            <p:cNvSpPr/>
            <p:nvPr/>
          </p:nvSpPr>
          <p:spPr>
            <a:xfrm>
              <a:off x="3585230" y="1284962"/>
              <a:ext cx="1720354" cy="1727859"/>
            </a:xfrm>
            <a:prstGeom prst="ellipse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38100">
              <a:solidFill>
                <a:schemeClr val="accent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1" name="Google Shape;2686;p60">
              <a:extLst>
                <a:ext uri="{FF2B5EF4-FFF2-40B4-BE49-F238E27FC236}">
                  <a16:creationId xmlns:a16="http://schemas.microsoft.com/office/drawing/2014/main" id="{B6A733B1-C2FE-45E9-ABFA-435E855A6B17}"/>
                </a:ext>
              </a:extLst>
            </p:cNvPr>
            <p:cNvPicPr preferRelativeResize="0"/>
            <p:nvPr/>
          </p:nvPicPr>
          <p:blipFill>
            <a:blip r:embed="rId8">
              <a:alphaModFix amt="52000"/>
            </a:blip>
            <a:stretch>
              <a:fillRect/>
            </a:stretch>
          </p:blipFill>
          <p:spPr>
            <a:xfrm rot="20923518" flipH="1">
              <a:off x="3334749" y="2688982"/>
              <a:ext cx="2246606" cy="105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2688;p60">
              <a:extLst>
                <a:ext uri="{FF2B5EF4-FFF2-40B4-BE49-F238E27FC236}">
                  <a16:creationId xmlns:a16="http://schemas.microsoft.com/office/drawing/2014/main" id="{4CBA0CB5-4A23-45DD-90EA-71B90D4B6509}"/>
                </a:ext>
              </a:extLst>
            </p:cNvPr>
            <p:cNvSpPr txBox="1">
              <a:spLocks/>
            </p:cNvSpPr>
            <p:nvPr/>
          </p:nvSpPr>
          <p:spPr>
            <a:xfrm>
              <a:off x="3193068" y="3122180"/>
              <a:ext cx="2334056" cy="533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bg-BG" b="1" i="0" dirty="0" err="1">
                  <a:effectLst/>
                  <a:latin typeface="Segoe UI" panose="020B0502040204020203" pitchFamily="34" charset="0"/>
                </a:rPr>
                <a:t>Афра</a:t>
              </a:r>
              <a:r>
                <a:rPr lang="bg-BG" b="1" i="0" dirty="0">
                  <a:effectLst/>
                  <a:latin typeface="Segoe UI" panose="020B0502040204020203" pitchFamily="34" charset="0"/>
                </a:rPr>
                <a:t> </a:t>
              </a:r>
              <a:r>
                <a:rPr lang="bg-BG" b="1" i="0" dirty="0" err="1">
                  <a:effectLst/>
                  <a:latin typeface="Segoe UI" panose="020B0502040204020203" pitchFamily="34" charset="0"/>
                </a:rPr>
                <a:t>Юсрефова</a:t>
              </a:r>
              <a:r>
                <a:rPr lang="en-US" b="1" i="0" dirty="0">
                  <a:effectLst/>
                  <a:latin typeface="Segoe UI" panose="020B0502040204020203" pitchFamily="34" charset="0"/>
                </a:rPr>
                <a:t>-</a:t>
              </a:r>
              <a:r>
                <a:rPr lang="bg-BG" b="1" i="0" dirty="0">
                  <a:effectLst/>
                  <a:latin typeface="Segoe UI" panose="020B0502040204020203" pitchFamily="34" charset="0"/>
                </a:rPr>
                <a:t>лидер</a:t>
              </a:r>
              <a:r>
                <a:rPr lang="en-US" b="1" i="0" dirty="0">
                  <a:effectLst/>
                  <a:latin typeface="Segoe UI" panose="020B0502040204020203" pitchFamily="34" charset="0"/>
                </a:rPr>
                <a:t> </a:t>
              </a:r>
              <a:endParaRPr lang="bg-BG" b="1" i="0" dirty="0">
                <a:effectLst/>
                <a:latin typeface="Segoe UI" panose="020B0502040204020203" pitchFamily="34" charset="0"/>
              </a:endParaRPr>
            </a:p>
          </p:txBody>
        </p:sp>
      </p:grp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365C6AFA-E952-4FCF-A684-CA1FB3446F36}"/>
              </a:ext>
            </a:extLst>
          </p:cNvPr>
          <p:cNvGrpSpPr/>
          <p:nvPr/>
        </p:nvGrpSpPr>
        <p:grpSpPr>
          <a:xfrm>
            <a:off x="3208537" y="454316"/>
            <a:ext cx="2777242" cy="2496114"/>
            <a:chOff x="3112329" y="774319"/>
            <a:chExt cx="2844073" cy="257348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984D198-CA4B-4D13-AFCF-16C0DB7C5035}"/>
                </a:ext>
              </a:extLst>
            </p:cNvPr>
            <p:cNvSpPr/>
            <p:nvPr/>
          </p:nvSpPr>
          <p:spPr>
            <a:xfrm>
              <a:off x="3743579" y="774319"/>
              <a:ext cx="1688378" cy="1737000"/>
            </a:xfrm>
            <a:prstGeom prst="ellipse">
              <a:avLst/>
            </a:prstGeom>
            <a:blipFill rotWithShape="1">
              <a:blip r:embed="rId9"/>
              <a:srcRect/>
              <a:stretch>
                <a:fillRect/>
              </a:stretch>
            </a:blipFill>
            <a:ln w="38100">
              <a:solidFill>
                <a:schemeClr val="accent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bg-BG" dirty="0"/>
            </a:p>
          </p:txBody>
        </p:sp>
        <p:pic>
          <p:nvPicPr>
            <p:cNvPr id="84" name="Google Shape;2686;p60">
              <a:extLst>
                <a:ext uri="{FF2B5EF4-FFF2-40B4-BE49-F238E27FC236}">
                  <a16:creationId xmlns:a16="http://schemas.microsoft.com/office/drawing/2014/main" id="{324511AA-7D29-4F84-8448-759F0D75C11A}"/>
                </a:ext>
              </a:extLst>
            </p:cNvPr>
            <p:cNvPicPr preferRelativeResize="0"/>
            <p:nvPr/>
          </p:nvPicPr>
          <p:blipFill>
            <a:blip r:embed="rId8">
              <a:alphaModFix amt="52000"/>
            </a:blip>
            <a:stretch>
              <a:fillRect/>
            </a:stretch>
          </p:blipFill>
          <p:spPr>
            <a:xfrm rot="20923518" flipH="1">
              <a:off x="3343446" y="2135155"/>
              <a:ext cx="2399093" cy="1212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2688;p60">
              <a:extLst>
                <a:ext uri="{FF2B5EF4-FFF2-40B4-BE49-F238E27FC236}">
                  <a16:creationId xmlns:a16="http://schemas.microsoft.com/office/drawing/2014/main" id="{55A11BB5-525D-49C2-A590-57501AD407EF}"/>
                </a:ext>
              </a:extLst>
            </p:cNvPr>
            <p:cNvSpPr txBox="1">
              <a:spLocks/>
            </p:cNvSpPr>
            <p:nvPr/>
          </p:nvSpPr>
          <p:spPr>
            <a:xfrm>
              <a:off x="3112329" y="2279498"/>
              <a:ext cx="2844073" cy="1057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/>
              <a:r>
                <a:rPr lang="bg-BG" dirty="0"/>
                <a:t>Кристина </a:t>
              </a:r>
              <a:r>
                <a:rPr lang="bg-BG" b="1" i="0" dirty="0" err="1">
                  <a:effectLst/>
                  <a:latin typeface="Segoe UI" panose="020B0502040204020203" pitchFamily="34" charset="0"/>
                </a:rPr>
                <a:t>Болашикова</a:t>
              </a:r>
              <a:r>
                <a:rPr lang="bg-BG" b="1" i="0" dirty="0">
                  <a:effectLst/>
                  <a:latin typeface="Segoe UI" panose="020B0502040204020203" pitchFamily="34" charset="0"/>
                </a:rPr>
                <a:t>- </a:t>
              </a:r>
              <a:r>
                <a:rPr lang="en-US" b="1" i="0" dirty="0">
                  <a:effectLst/>
                  <a:latin typeface="Segoe UI" panose="020B0502040204020203" pitchFamily="34" charset="0"/>
                </a:rPr>
                <a:t>C++ developer</a:t>
              </a:r>
              <a:endParaRPr lang="bg-BG" b="1" i="0" dirty="0">
                <a:effectLst/>
                <a:latin typeface="Segoe UI" panose="020B0502040204020203" pitchFamily="34" charset="0"/>
              </a:endParaRPr>
            </a:p>
            <a:p>
              <a:pPr marL="0" indent="0"/>
              <a:endParaRPr lang="bg-BG" dirty="0"/>
            </a:p>
          </p:txBody>
        </p:sp>
      </p:grpSp>
      <p:grpSp>
        <p:nvGrpSpPr>
          <p:cNvPr id="2692" name="Group 2691">
            <a:extLst>
              <a:ext uri="{FF2B5EF4-FFF2-40B4-BE49-F238E27FC236}">
                <a16:creationId xmlns:a16="http://schemas.microsoft.com/office/drawing/2014/main" id="{2742629F-A2F3-4A52-BB57-0ABAACC4CB18}"/>
              </a:ext>
            </a:extLst>
          </p:cNvPr>
          <p:cNvGrpSpPr/>
          <p:nvPr/>
        </p:nvGrpSpPr>
        <p:grpSpPr>
          <a:xfrm>
            <a:off x="6430093" y="454316"/>
            <a:ext cx="2246606" cy="2382051"/>
            <a:chOff x="3624296" y="2897300"/>
            <a:chExt cx="2246606" cy="238205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43A6500-329B-4BBA-9231-F1E9C2D4D55E}"/>
                </a:ext>
              </a:extLst>
            </p:cNvPr>
            <p:cNvSpPr/>
            <p:nvPr/>
          </p:nvSpPr>
          <p:spPr>
            <a:xfrm>
              <a:off x="3877479" y="2897300"/>
              <a:ext cx="1740243" cy="1709848"/>
            </a:xfrm>
            <a:prstGeom prst="ellipse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  <a:ln w="38100">
              <a:solidFill>
                <a:schemeClr val="accent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bg-BG" dirty="0"/>
            </a:p>
          </p:txBody>
        </p:sp>
        <p:pic>
          <p:nvPicPr>
            <p:cNvPr id="83" name="Google Shape;2686;p60">
              <a:extLst>
                <a:ext uri="{FF2B5EF4-FFF2-40B4-BE49-F238E27FC236}">
                  <a16:creationId xmlns:a16="http://schemas.microsoft.com/office/drawing/2014/main" id="{AF906750-DE05-468F-9AF5-86F3F401271D}"/>
                </a:ext>
              </a:extLst>
            </p:cNvPr>
            <p:cNvPicPr preferRelativeResize="0"/>
            <p:nvPr/>
          </p:nvPicPr>
          <p:blipFill>
            <a:blip r:embed="rId8">
              <a:alphaModFix amt="52000"/>
            </a:blip>
            <a:stretch>
              <a:fillRect/>
            </a:stretch>
          </p:blipFill>
          <p:spPr>
            <a:xfrm rot="20923518" flipH="1">
              <a:off x="3624296" y="4219459"/>
              <a:ext cx="2246606" cy="105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688;p60">
              <a:extLst>
                <a:ext uri="{FF2B5EF4-FFF2-40B4-BE49-F238E27FC236}">
                  <a16:creationId xmlns:a16="http://schemas.microsoft.com/office/drawing/2014/main" id="{3E1EFBC6-6ACD-472D-B674-EA0581DA1E54}"/>
                </a:ext>
              </a:extLst>
            </p:cNvPr>
            <p:cNvSpPr txBox="1">
              <a:spLocks/>
            </p:cNvSpPr>
            <p:nvPr/>
          </p:nvSpPr>
          <p:spPr>
            <a:xfrm>
              <a:off x="3705338" y="4603165"/>
              <a:ext cx="2084522" cy="533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/>
              <a:r>
                <a:rPr lang="bg-BG" dirty="0"/>
                <a:t>Синди Петрова- </a:t>
              </a:r>
              <a:r>
                <a:rPr lang="en-US" dirty="0"/>
                <a:t>JS developer</a:t>
              </a:r>
              <a:endParaRPr lang="bg-BG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C2EC52-DEBD-4F4F-9623-A14002A8B7D6}"/>
              </a:ext>
            </a:extLst>
          </p:cNvPr>
          <p:cNvGrpSpPr/>
          <p:nvPr/>
        </p:nvGrpSpPr>
        <p:grpSpPr>
          <a:xfrm>
            <a:off x="3548961" y="2883178"/>
            <a:ext cx="2276485" cy="2513938"/>
            <a:chOff x="148775" y="530651"/>
            <a:chExt cx="2337583" cy="263455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EC1090-FB7B-469B-915C-AAC370EA7353}"/>
                </a:ext>
              </a:extLst>
            </p:cNvPr>
            <p:cNvSpPr/>
            <p:nvPr/>
          </p:nvSpPr>
          <p:spPr>
            <a:xfrm>
              <a:off x="511460" y="530651"/>
              <a:ext cx="1740244" cy="1733596"/>
            </a:xfrm>
            <a:prstGeom prst="ellipse">
              <a:avLst/>
            </a:prstGeom>
            <a:blipFill rotWithShape="1">
              <a:blip r:embed="rId11"/>
              <a:srcRect/>
              <a:stretch>
                <a:fillRect/>
              </a:stretch>
            </a:blipFill>
            <a:ln>
              <a:solidFill>
                <a:schemeClr val="bg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6" name="Google Shape;2687;p60">
              <a:extLst>
                <a:ext uri="{FF2B5EF4-FFF2-40B4-BE49-F238E27FC236}">
                  <a16:creationId xmlns:a16="http://schemas.microsoft.com/office/drawing/2014/main" id="{DCE3E90D-9F26-4DD7-A368-120C92C6E6A2}"/>
                </a:ext>
              </a:extLst>
            </p:cNvPr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rot="1128968">
              <a:off x="277615" y="1978293"/>
              <a:ext cx="2187600" cy="1186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2688;p60">
              <a:extLst>
                <a:ext uri="{FF2B5EF4-FFF2-40B4-BE49-F238E27FC236}">
                  <a16:creationId xmlns:a16="http://schemas.microsoft.com/office/drawing/2014/main" id="{9DD70C44-5615-4C1E-8CB8-EE62B0C6CC4C}"/>
                </a:ext>
              </a:extLst>
            </p:cNvPr>
            <p:cNvSpPr txBox="1">
              <a:spLocks/>
            </p:cNvSpPr>
            <p:nvPr/>
          </p:nvSpPr>
          <p:spPr>
            <a:xfrm>
              <a:off x="148775" y="2345851"/>
              <a:ext cx="2337583" cy="581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None/>
                <a:defRPr sz="1600" b="1" i="0" u="none" strike="noStrike" cap="none">
                  <a:solidFill>
                    <a:schemeClr val="dk2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/>
              <a:r>
                <a:rPr lang="bg-BG" dirty="0"/>
                <a:t>Румен Петков-</a:t>
              </a:r>
              <a:r>
                <a:rPr lang="en-US" dirty="0"/>
                <a:t>Designer</a:t>
              </a:r>
              <a:endParaRPr lang="bg-BG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2152;p40">
            <a:extLst>
              <a:ext uri="{FF2B5EF4-FFF2-40B4-BE49-F238E27FC236}">
                <a16:creationId xmlns:a16="http://schemas.microsoft.com/office/drawing/2014/main" id="{018E4067-12B5-4034-BFED-39DE8CA03A9B}"/>
              </a:ext>
            </a:extLst>
          </p:cNvPr>
          <p:cNvSpPr txBox="1">
            <a:spLocks/>
          </p:cNvSpPr>
          <p:nvPr/>
        </p:nvSpPr>
        <p:spPr>
          <a:xfrm>
            <a:off x="7504723" y="3670834"/>
            <a:ext cx="1192246" cy="747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bg-BG" sz="2000" dirty="0"/>
              <a:t>Край на проекта​</a:t>
            </a:r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1299267" y="3750614"/>
            <a:ext cx="1909969" cy="8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/>
              <a:t>Начало на проекта</a:t>
            </a:r>
            <a:endParaRPr sz="2000"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3362968" y="1666998"/>
            <a:ext cx="124822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/>
              <a:t>Тестване​</a:t>
            </a:r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4097826" y="3614320"/>
            <a:ext cx="1842577" cy="1171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/>
              <a:t>Поправяне на неточности​</a:t>
            </a:r>
            <a:endParaRPr lang="en" sz="2000"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391016" y="17892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/>
              <a:t>Идея</a:t>
            </a:r>
            <a:endParaRPr sz="2000" dirty="0"/>
          </a:p>
        </p:txBody>
      </p:sp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1" dirty="0"/>
              <a:t>Етапи на реализация</a:t>
            </a:r>
            <a:endParaRPr sz="3600" b="1" dirty="0"/>
          </a:p>
        </p:txBody>
      </p:sp>
      <p:pic>
        <p:nvPicPr>
          <p:cNvPr id="2143" name="Google Shape;2143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015074" y="3288274"/>
            <a:ext cx="2008082" cy="151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7414550" y="3540539"/>
            <a:ext cx="1372592" cy="100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272593" y="1470872"/>
            <a:ext cx="1192246" cy="97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3390960" y="1345272"/>
            <a:ext cx="1248229" cy="1037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4683B-5414-4885-A9C2-391EE97AF276}"/>
              </a:ext>
            </a:extLst>
          </p:cNvPr>
          <p:cNvGrpSpPr/>
          <p:nvPr/>
        </p:nvGrpSpPr>
        <p:grpSpPr>
          <a:xfrm>
            <a:off x="6343820" y="1345272"/>
            <a:ext cx="1927176" cy="1209209"/>
            <a:chOff x="4550180" y="1819351"/>
            <a:chExt cx="1927176" cy="1209209"/>
          </a:xfrm>
        </p:grpSpPr>
        <p:sp>
          <p:nvSpPr>
            <p:cNvPr id="56" name="Google Shape;2152;p40">
              <a:extLst>
                <a:ext uri="{FF2B5EF4-FFF2-40B4-BE49-F238E27FC236}">
                  <a16:creationId xmlns:a16="http://schemas.microsoft.com/office/drawing/2014/main" id="{4B528574-B208-49EB-BD52-F6110401487B}"/>
                </a:ext>
              </a:extLst>
            </p:cNvPr>
            <p:cNvSpPr txBox="1">
              <a:spLocks/>
            </p:cNvSpPr>
            <p:nvPr/>
          </p:nvSpPr>
          <p:spPr>
            <a:xfrm>
              <a:off x="4550180" y="2263279"/>
              <a:ext cx="1853942" cy="5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Overpass Black"/>
                <a:buNone/>
                <a:defRPr sz="25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Fira Sans Extra Condensed Medium"/>
                <a:buNone/>
                <a:defRPr sz="4800" b="0" i="0" u="none" strike="noStrike" cap="non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Fira Sans Extra Condensed Medium"/>
                <a:buNone/>
                <a:defRPr sz="4800" b="0" i="0" u="none" strike="noStrike" cap="non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Fira Sans Extra Condensed Medium"/>
                <a:buNone/>
                <a:defRPr sz="4800" b="0" i="0" u="none" strike="noStrike" cap="non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Fira Sans Extra Condensed Medium"/>
                <a:buNone/>
                <a:defRPr sz="4800" b="0" i="0" u="none" strike="noStrike" cap="non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Fira Sans Extra Condensed Medium"/>
                <a:buNone/>
                <a:defRPr sz="4800" b="0" i="0" u="none" strike="noStrike" cap="non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Fira Sans Extra Condensed Medium"/>
                <a:buNone/>
                <a:defRPr sz="4800" b="0" i="0" u="none" strike="noStrike" cap="non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Fira Sans Extra Condensed Medium"/>
                <a:buNone/>
                <a:defRPr sz="4800" b="0" i="0" u="none" strike="noStrike" cap="non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Fira Sans Extra Condensed Medium"/>
                <a:buNone/>
                <a:defRPr sz="4800" b="0" i="0" u="none" strike="noStrike" cap="non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bg-BG" sz="2000" dirty="0"/>
                <a:t>Презентиране​</a:t>
              </a:r>
            </a:p>
          </p:txBody>
        </p:sp>
        <p:pic>
          <p:nvPicPr>
            <p:cNvPr id="2142" name="Google Shape;2142;p40"/>
            <p:cNvPicPr preferRelativeResize="0"/>
            <p:nvPr/>
          </p:nvPicPr>
          <p:blipFill>
            <a:blip r:embed="rId4">
              <a:alphaModFix amt="64000"/>
            </a:blip>
            <a:stretch>
              <a:fillRect/>
            </a:stretch>
          </p:blipFill>
          <p:spPr>
            <a:xfrm>
              <a:off x="4550180" y="1819351"/>
              <a:ext cx="1927176" cy="12092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7" name="Google Shape;2147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1504352" y="3415749"/>
            <a:ext cx="1499801" cy="11570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71CE8A-5941-4E14-AE4B-25878A8B8F95}"/>
              </a:ext>
            </a:extLst>
          </p:cNvPr>
          <p:cNvCxnSpPr>
            <a:cxnSpLocks/>
          </p:cNvCxnSpPr>
          <p:nvPr/>
        </p:nvCxnSpPr>
        <p:spPr>
          <a:xfrm>
            <a:off x="1096470" y="2414461"/>
            <a:ext cx="1048549" cy="107097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26555A-1058-42DC-B65F-66E5B62C1B5A}"/>
              </a:ext>
            </a:extLst>
          </p:cNvPr>
          <p:cNvCxnSpPr>
            <a:cxnSpLocks/>
          </p:cNvCxnSpPr>
          <p:nvPr/>
        </p:nvCxnSpPr>
        <p:spPr>
          <a:xfrm flipV="1">
            <a:off x="2510658" y="2189473"/>
            <a:ext cx="1036174" cy="129595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D283A3-EAA2-4B14-9F14-D997646C8756}"/>
              </a:ext>
            </a:extLst>
          </p:cNvPr>
          <p:cNvCxnSpPr>
            <a:cxnSpLocks/>
          </p:cNvCxnSpPr>
          <p:nvPr/>
        </p:nvCxnSpPr>
        <p:spPr>
          <a:xfrm>
            <a:off x="4522406" y="2263532"/>
            <a:ext cx="667759" cy="1096525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B9E316-C60F-41B9-8CD5-360A61D188CA}"/>
              </a:ext>
            </a:extLst>
          </p:cNvPr>
          <p:cNvCxnSpPr/>
          <p:nvPr/>
        </p:nvCxnSpPr>
        <p:spPr>
          <a:xfrm flipV="1">
            <a:off x="5624286" y="2244798"/>
            <a:ext cx="921657" cy="136952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B6DC0A1-2780-4D85-8E2F-5E5653369D90}"/>
              </a:ext>
            </a:extLst>
          </p:cNvPr>
          <p:cNvCxnSpPr/>
          <p:nvPr/>
        </p:nvCxnSpPr>
        <p:spPr>
          <a:xfrm>
            <a:off x="7556864" y="2544320"/>
            <a:ext cx="433250" cy="1054686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883920" y="94004"/>
            <a:ext cx="7144235" cy="581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Използвани програми и езици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62A1C-5059-4AE1-981D-45D10D3D1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93" y="1159898"/>
            <a:ext cx="940735" cy="940735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546A7-1931-4E14-B46F-5F785C545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935" y="796970"/>
            <a:ext cx="2281682" cy="1525031"/>
          </a:xfrm>
          <a:prstGeom prst="rect">
            <a:avLst/>
          </a:prstGeom>
        </p:spPr>
      </p:pic>
      <p:pic>
        <p:nvPicPr>
          <p:cNvPr id="10" name="Picture 9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D359A30-4784-403A-A654-BE9113D41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26" y="950873"/>
            <a:ext cx="1915185" cy="127679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D5635C5-4A6F-4815-A5FF-04BCB2AD2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48" y="989323"/>
            <a:ext cx="1314667" cy="1314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099D03-EA9A-4D23-BE2E-B3D75CFD8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3149" y="2348874"/>
            <a:ext cx="2281681" cy="2281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167BF-E5E2-4BFB-B3E7-A2D36167A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803" y="3011102"/>
            <a:ext cx="1207113" cy="10607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A36FE7B-9301-4C77-950C-01506024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93" y="2960751"/>
            <a:ext cx="1221176" cy="122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7BC7CE4-7CD9-404D-8360-D4A329D4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271" y="2859387"/>
            <a:ext cx="2286876" cy="142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64C5554-1CD4-4F24-AF38-44879BEF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64" y="2733127"/>
            <a:ext cx="1630160" cy="167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44A01E-A193-43BE-A0C2-9F0000CEF3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224" b="98443" l="3750" r="98417">
                        <a14:foregroundMark x1="11167" y1="35434" x2="16250" y2="44774"/>
                        <a14:foregroundMark x1="16250" y1="44774" x2="5833" y2="34692"/>
                        <a14:foregroundMark x1="5833" y1="34692" x2="7250" y2="23795"/>
                        <a14:foregroundMark x1="7250" y1="23795" x2="19750" y2="18236"/>
                        <a14:foregroundMark x1="19750" y1="18236" x2="32833" y2="16531"/>
                        <a14:foregroundMark x1="32833" y1="16531" x2="52833" y2="9711"/>
                        <a14:foregroundMark x1="52833" y1="9711" x2="69833" y2="20756"/>
                        <a14:foregroundMark x1="81167" y1="30838" x2="76750" y2="20682"/>
                        <a14:foregroundMark x1="76750" y1="20682" x2="55750" y2="9859"/>
                        <a14:foregroundMark x1="55750" y1="9859" x2="59333" y2="8302"/>
                        <a14:foregroundMark x1="50167" y1="5634" x2="48000" y2="2224"/>
                        <a14:foregroundMark x1="91167" y1="22683" x2="98250" y2="41957"/>
                        <a14:foregroundMark x1="98250" y1="41957" x2="95083" y2="61972"/>
                        <a14:foregroundMark x1="95083" y1="61972" x2="69917" y2="83321"/>
                        <a14:foregroundMark x1="69917" y1="83321" x2="53750" y2="88139"/>
                        <a14:foregroundMark x1="53750" y1="88139" x2="34667" y2="87546"/>
                        <a14:foregroundMark x1="34667" y1="87546" x2="6333" y2="73091"/>
                        <a14:foregroundMark x1="6333" y1="73091" x2="2500" y2="63899"/>
                        <a14:foregroundMark x1="2500" y1="63899" x2="6667" y2="32246"/>
                        <a14:foregroundMark x1="6667" y1="32246" x2="4667" y2="25204"/>
                        <a14:foregroundMark x1="37333" y1="89029" x2="48417" y2="92735"/>
                        <a14:foregroundMark x1="48417" y1="92735" x2="59500" y2="92735"/>
                        <a14:foregroundMark x1="59500" y1="92735" x2="94500" y2="67828"/>
                        <a14:foregroundMark x1="94500" y1="67828" x2="96167" y2="65456"/>
                        <a14:foregroundMark x1="93333" y1="48480" x2="87667" y2="36916"/>
                        <a14:foregroundMark x1="87667" y1="36916" x2="76083" y2="41216"/>
                        <a14:foregroundMark x1="76083" y1="41216" x2="63167" y2="61601"/>
                        <a14:foregroundMark x1="63167" y1="61601" x2="61000" y2="71016"/>
                        <a14:foregroundMark x1="61000" y1="71016" x2="63583" y2="80652"/>
                        <a14:foregroundMark x1="63583" y1="80652" x2="50750" y2="80801"/>
                        <a14:foregroundMark x1="50750" y1="80801" x2="39000" y2="71460"/>
                        <a14:foregroundMark x1="39000" y1="71460" x2="38000" y2="60712"/>
                        <a14:foregroundMark x1="38000" y1="60712" x2="51250" y2="53892"/>
                        <a14:foregroundMark x1="51250" y1="53892" x2="63417" y2="53299"/>
                        <a14:foregroundMark x1="63417" y1="53299" x2="75000" y2="54188"/>
                        <a14:foregroundMark x1="75000" y1="54188" x2="68667" y2="63232"/>
                        <a14:foregroundMark x1="68667" y1="63232" x2="57500" y2="69162"/>
                        <a14:foregroundMark x1="57500" y1="69162" x2="43833" y2="70348"/>
                        <a14:foregroundMark x1="43833" y1="70348" x2="33083" y2="63380"/>
                        <a14:foregroundMark x1="33083" y1="63380" x2="46833" y2="44848"/>
                        <a14:foregroundMark x1="46833" y1="44848" x2="59250" y2="38102"/>
                        <a14:foregroundMark x1="59250" y1="38102" x2="76167" y2="40474"/>
                        <a14:foregroundMark x1="76167" y1="40474" x2="81750" y2="48777"/>
                        <a14:foregroundMark x1="81750" y1="48777" x2="78833" y2="65530"/>
                        <a14:foregroundMark x1="78833" y1="65530" x2="71250" y2="72202"/>
                        <a14:foregroundMark x1="71250" y1="72202" x2="54083" y2="78428"/>
                        <a14:foregroundMark x1="54083" y1="78428" x2="36417" y2="79170"/>
                        <a14:foregroundMark x1="36417" y1="79170" x2="25750" y2="75686"/>
                        <a14:foregroundMark x1="25750" y1="75686" x2="27917" y2="64270"/>
                        <a14:foregroundMark x1="27917" y1="64270" x2="46750" y2="48110"/>
                        <a14:foregroundMark x1="46750" y1="48110" x2="67750" y2="43514"/>
                        <a14:foregroundMark x1="67750" y1="43514" x2="79333" y2="49963"/>
                        <a14:foregroundMark x1="79333" y1="49963" x2="82917" y2="64196"/>
                        <a14:foregroundMark x1="82917" y1="64196" x2="76833" y2="76353"/>
                        <a14:foregroundMark x1="76833" y1="76353" x2="61750" y2="78799"/>
                        <a14:foregroundMark x1="61750" y1="78799" x2="44833" y2="75612"/>
                        <a14:foregroundMark x1="44833" y1="75612" x2="40833" y2="70941"/>
                        <a14:foregroundMark x1="49667" y1="59377" x2="61333" y2="56486"/>
                        <a14:foregroundMark x1="61333" y1="56486" x2="76250" y2="60119"/>
                        <a14:foregroundMark x1="76250" y1="60119" x2="57000" y2="66642"/>
                        <a14:foregroundMark x1="57000" y1="66642" x2="42250" y2="63825"/>
                        <a14:foregroundMark x1="42250" y1="63825" x2="46167" y2="53669"/>
                        <a14:foregroundMark x1="46167" y1="53669" x2="63917" y2="53744"/>
                        <a14:foregroundMark x1="63917" y1="53744" x2="60083" y2="62936"/>
                        <a14:foregroundMark x1="60083" y1="62936" x2="54167" y2="63232"/>
                        <a14:foregroundMark x1="10667" y1="74203" x2="23333" y2="69755"/>
                        <a14:foregroundMark x1="23333" y1="69755" x2="13167" y2="74796"/>
                        <a14:foregroundMark x1="13167" y1="74796" x2="25583" y2="74574"/>
                        <a14:foregroundMark x1="25583" y1="74574" x2="12917" y2="75908"/>
                        <a14:foregroundMark x1="12917" y1="75908" x2="23417" y2="71683"/>
                        <a14:foregroundMark x1="23417" y1="71683" x2="19500" y2="75389"/>
                        <a14:foregroundMark x1="32500" y1="89474" x2="42833" y2="94144"/>
                        <a14:foregroundMark x1="42833" y1="94144" x2="53667" y2="96071"/>
                        <a14:foregroundMark x1="53667" y1="96071" x2="91583" y2="74574"/>
                        <a14:foregroundMark x1="91583" y1="74574" x2="97833" y2="67087"/>
                        <a14:foregroundMark x1="97833" y1="67087" x2="98667" y2="28169"/>
                        <a14:foregroundMark x1="98667" y1="28169" x2="85333" y2="25574"/>
                        <a14:foregroundMark x1="85333" y1="25574" x2="47500" y2="29355"/>
                        <a14:foregroundMark x1="47500" y1="29355" x2="1917" y2="27131"/>
                        <a14:foregroundMark x1="1917" y1="27131" x2="500" y2="66345"/>
                        <a14:foregroundMark x1="500" y1="66345" x2="5667" y2="74574"/>
                        <a14:foregroundMark x1="5667" y1="74574" x2="34583" y2="88732"/>
                        <a14:foregroundMark x1="34583" y1="88732" x2="46167" y2="89918"/>
                        <a14:foregroundMark x1="46167" y1="89918" x2="61583" y2="83617"/>
                        <a14:foregroundMark x1="61583" y1="83617" x2="71583" y2="73832"/>
                        <a14:foregroundMark x1="71583" y1="73832" x2="68500" y2="62046"/>
                        <a14:foregroundMark x1="68500" y1="62046" x2="57667" y2="57450"/>
                        <a14:foregroundMark x1="57667" y1="57450" x2="39667" y2="69904"/>
                        <a14:foregroundMark x1="39667" y1="69904" x2="32417" y2="77317"/>
                        <a14:foregroundMark x1="32417" y1="77317" x2="59500" y2="68495"/>
                        <a14:foregroundMark x1="59500" y1="68495" x2="71917" y2="58340"/>
                        <a14:foregroundMark x1="71917" y1="58340" x2="75917" y2="46850"/>
                        <a14:foregroundMark x1="75917" y1="46850" x2="67500" y2="40252"/>
                        <a14:foregroundMark x1="67500" y1="40252" x2="53500" y2="42550"/>
                        <a14:foregroundMark x1="53500" y1="42550" x2="27500" y2="66494"/>
                        <a14:foregroundMark x1="27500" y1="66494" x2="44583" y2="55523"/>
                        <a14:foregroundMark x1="44583" y1="55523" x2="26750" y2="57821"/>
                        <a14:foregroundMark x1="26750" y1="57821" x2="36250" y2="48110"/>
                        <a14:foregroundMark x1="36250" y1="48110" x2="28917" y2="39807"/>
                        <a14:foregroundMark x1="28917" y1="39807" x2="52250" y2="49889"/>
                        <a14:foregroundMark x1="52250" y1="49889" x2="48917" y2="59155"/>
                        <a14:foregroundMark x1="48917" y1="59155" x2="3750" y2="47517"/>
                        <a14:foregroundMark x1="3750" y1="47517" x2="9667" y2="34025"/>
                        <a14:foregroundMark x1="9667" y1="34025" x2="25417" y2="35582"/>
                        <a14:foregroundMark x1="25417" y1="35582" x2="44667" y2="45145"/>
                        <a14:foregroundMark x1="44667" y1="45145" x2="32167" y2="52187"/>
                        <a14:foregroundMark x1="32167" y1="52187" x2="20417" y2="48184"/>
                        <a14:foregroundMark x1="20417" y1="48184" x2="29250" y2="39140"/>
                        <a14:foregroundMark x1="29250" y1="39140" x2="54750" y2="37806"/>
                        <a14:foregroundMark x1="54750" y1="37806" x2="78833" y2="43588"/>
                        <a14:foregroundMark x1="78833" y1="43588" x2="86333" y2="50482"/>
                        <a14:foregroundMark x1="86333" y1="50482" x2="60833" y2="55523"/>
                        <a14:foregroundMark x1="60833" y1="55523" x2="50167" y2="50111"/>
                        <a14:foregroundMark x1="50167" y1="50111" x2="61000" y2="35656"/>
                        <a14:foregroundMark x1="61000" y1="35656" x2="72500" y2="35730"/>
                        <a14:foregroundMark x1="72500" y1="35730" x2="80083" y2="47887"/>
                        <a14:foregroundMark x1="80083" y1="47887" x2="67917" y2="53447"/>
                        <a14:foregroundMark x1="67917" y1="53447" x2="59333" y2="47887"/>
                        <a14:foregroundMark x1="59333" y1="47887" x2="64500" y2="38176"/>
                        <a14:foregroundMark x1="64500" y1="38176" x2="77500" y2="47591"/>
                        <a14:foregroundMark x1="77500" y1="47591" x2="83417" y2="58043"/>
                        <a14:foregroundMark x1="83417" y1="58043" x2="84750" y2="68643"/>
                        <a14:foregroundMark x1="84750" y1="68643" x2="76833" y2="75612"/>
                        <a14:foregroundMark x1="76833" y1="75612" x2="34083" y2="74648"/>
                        <a14:foregroundMark x1="34083" y1="74648" x2="24167" y2="71609"/>
                        <a14:foregroundMark x1="24167" y1="71609" x2="15333" y2="66271"/>
                        <a14:foregroundMark x1="15333" y1="66271" x2="10667" y2="65308"/>
                        <a14:foregroundMark x1="8500" y1="67383" x2="11917" y2="51742"/>
                        <a14:foregroundMark x1="11917" y1="51742" x2="27583" y2="33136"/>
                        <a14:foregroundMark x1="27583" y1="33136" x2="38083" y2="29800"/>
                        <a14:foregroundMark x1="38083" y1="29800" x2="38500" y2="40400"/>
                        <a14:foregroundMark x1="38500" y1="40400" x2="32583" y2="48332"/>
                        <a14:foregroundMark x1="32583" y1="48332" x2="14333" y2="47517"/>
                        <a14:foregroundMark x1="14333" y1="47517" x2="11000" y2="37658"/>
                        <a14:foregroundMark x1="11000" y1="37658" x2="13583" y2="27576"/>
                        <a14:foregroundMark x1="13583" y1="27576" x2="23417" y2="14603"/>
                        <a14:foregroundMark x1="23417" y1="14603" x2="34500" y2="8821"/>
                        <a14:foregroundMark x1="34500" y1="8821" x2="48500" y2="14603"/>
                        <a14:foregroundMark x1="48500" y1="14603" x2="50917" y2="25204"/>
                        <a14:foregroundMark x1="50917" y1="25204" x2="40000" y2="25500"/>
                        <a14:foregroundMark x1="40000" y1="25500" x2="50167" y2="12824"/>
                        <a14:foregroundMark x1="50167" y1="12824" x2="61083" y2="8673"/>
                        <a14:foregroundMark x1="61083" y1="8673" x2="71333" y2="13566"/>
                        <a14:foregroundMark x1="71333" y1="13566" x2="68667" y2="29207"/>
                        <a14:foregroundMark x1="68667" y1="29207" x2="52917" y2="22758"/>
                        <a14:foregroundMark x1="52917" y1="22758" x2="69583" y2="20015"/>
                        <a14:foregroundMark x1="69583" y1="20015" x2="75583" y2="32913"/>
                        <a14:foregroundMark x1="75583" y1="32913" x2="56167" y2="39881"/>
                        <a14:foregroundMark x1="56167" y1="39881" x2="69167" y2="57376"/>
                        <a14:foregroundMark x1="69167" y1="57376" x2="40167" y2="54411"/>
                        <a14:foregroundMark x1="40167" y1="54411" x2="63167" y2="72053"/>
                        <a14:foregroundMark x1="63167" y1="72053" x2="42083" y2="60786"/>
                        <a14:foregroundMark x1="42083" y1="60786" x2="59833" y2="51520"/>
                        <a14:foregroundMark x1="59833" y1="51520" x2="61083" y2="69607"/>
                        <a14:foregroundMark x1="61083" y1="69607" x2="26500" y2="64047"/>
                        <a14:foregroundMark x1="26500" y1="64047" x2="59000" y2="57895"/>
                        <a14:foregroundMark x1="59000" y1="57895" x2="68750" y2="78947"/>
                        <a14:foregroundMark x1="68750" y1="78947" x2="49583" y2="82728"/>
                        <a14:foregroundMark x1="49583" y1="82728" x2="38667" y2="76130"/>
                        <a14:foregroundMark x1="38667" y1="76130" x2="38583" y2="65975"/>
                        <a14:foregroundMark x1="38583" y1="65975" x2="50500" y2="64122"/>
                        <a14:foregroundMark x1="50500" y1="64122" x2="70083" y2="68866"/>
                        <a14:foregroundMark x1="70083" y1="68866" x2="82667" y2="76501"/>
                        <a14:foregroundMark x1="82667" y1="76501" x2="66667" y2="77687"/>
                        <a14:foregroundMark x1="66667" y1="77687" x2="51333" y2="67235"/>
                        <a14:foregroundMark x1="51333" y1="67235" x2="43333" y2="56412"/>
                        <a14:foregroundMark x1="43333" y1="56412" x2="45417" y2="44181"/>
                        <a14:foregroundMark x1="45417" y1="44181" x2="59250" y2="36027"/>
                        <a14:foregroundMark x1="59250" y1="36027" x2="75417" y2="35953"/>
                        <a14:foregroundMark x1="75417" y1="35953" x2="89000" y2="42402"/>
                        <a14:foregroundMark x1="89000" y1="42402" x2="98750" y2="52261"/>
                        <a14:foregroundMark x1="98750" y1="52261" x2="92917" y2="66197"/>
                        <a14:foregroundMark x1="92917" y1="66197" x2="80833" y2="65975"/>
                        <a14:foregroundMark x1="80833" y1="65975" x2="68250" y2="59007"/>
                        <a14:foregroundMark x1="68250" y1="59007" x2="63833" y2="49963"/>
                        <a14:foregroundMark x1="63833" y1="49963" x2="72083" y2="36620"/>
                        <a14:foregroundMark x1="72083" y1="36620" x2="80917" y2="43365"/>
                        <a14:foregroundMark x1="80917" y1="43365" x2="77750" y2="56116"/>
                        <a14:foregroundMark x1="77750" y1="56116" x2="67000" y2="58265"/>
                        <a14:foregroundMark x1="67000" y1="58265" x2="53167" y2="53744"/>
                        <a14:foregroundMark x1="53167" y1="53744" x2="50917" y2="37880"/>
                        <a14:foregroundMark x1="50917" y1="37880" x2="61417" y2="32543"/>
                        <a14:foregroundMark x1="61417" y1="32543" x2="49917" y2="45070"/>
                        <a14:foregroundMark x1="49917" y1="45070" x2="33333" y2="49815"/>
                        <a14:foregroundMark x1="33333" y1="49815" x2="13917" y2="49370"/>
                        <a14:foregroundMark x1="13917" y1="49370" x2="4083" y2="45293"/>
                        <a14:foregroundMark x1="4083" y1="45293" x2="16083" y2="36397"/>
                        <a14:foregroundMark x1="16083" y1="36397" x2="28917" y2="36471"/>
                        <a14:foregroundMark x1="28917" y1="36471" x2="37750" y2="42254"/>
                        <a14:foregroundMark x1="37750" y1="42254" x2="28167" y2="46553"/>
                        <a14:foregroundMark x1="28167" y1="46553" x2="27167" y2="33877"/>
                        <a14:foregroundMark x1="27167" y1="33877" x2="39083" y2="42031"/>
                        <a14:foregroundMark x1="39083" y1="42031" x2="33083" y2="52261"/>
                        <a14:foregroundMark x1="33083" y1="52261" x2="17667" y2="43143"/>
                        <a14:foregroundMark x1="17667" y1="43143" x2="16917" y2="29800"/>
                        <a14:foregroundMark x1="16917" y1="29800" x2="28000" y2="27205"/>
                        <a14:foregroundMark x1="28000" y1="27205" x2="43833" y2="30096"/>
                        <a14:foregroundMark x1="43833" y1="30096" x2="59417" y2="40771"/>
                        <a14:foregroundMark x1="59417" y1="40771" x2="66000" y2="53669"/>
                        <a14:foregroundMark x1="66000" y1="53669" x2="66417" y2="64492"/>
                        <a14:foregroundMark x1="66417" y1="64492" x2="61583" y2="73832"/>
                        <a14:foregroundMark x1="61583" y1="73832" x2="51500" y2="79244"/>
                        <a14:foregroundMark x1="51500" y1="79244" x2="38000" y2="78280"/>
                        <a14:foregroundMark x1="38000" y1="78280" x2="28500" y2="73314"/>
                        <a14:foregroundMark x1="28500" y1="73314" x2="39000" y2="66345"/>
                        <a14:foregroundMark x1="39000" y1="66345" x2="46833" y2="75389"/>
                        <a14:foregroundMark x1="46833" y1="75389" x2="40250" y2="82654"/>
                        <a14:foregroundMark x1="40250" y1="82654" x2="28083" y2="75315"/>
                        <a14:foregroundMark x1="28083" y1="75315" x2="41833" y2="77835"/>
                        <a14:foregroundMark x1="41833" y1="77835" x2="45000" y2="88065"/>
                        <a14:foregroundMark x1="45000" y1="88065" x2="28083" y2="75760"/>
                        <a14:foregroundMark x1="28083" y1="75760" x2="24500" y2="66790"/>
                        <a14:foregroundMark x1="24500" y1="66790" x2="38667" y2="77391"/>
                        <a14:foregroundMark x1="38667" y1="77391" x2="19333" y2="76501"/>
                        <a14:foregroundMark x1="19333" y1="76501" x2="11417" y2="66864"/>
                        <a14:foregroundMark x1="11417" y1="66864" x2="21250" y2="61601"/>
                        <a14:foregroundMark x1="21250" y1="61601" x2="53250" y2="57376"/>
                        <a14:foregroundMark x1="53250" y1="57376" x2="64417" y2="58710"/>
                        <a14:foregroundMark x1="64417" y1="58710" x2="51917" y2="65901"/>
                        <a14:foregroundMark x1="51917" y1="65901" x2="41750" y2="59896"/>
                        <a14:foregroundMark x1="41750" y1="59896" x2="39083" y2="50482"/>
                        <a14:foregroundMark x1="39083" y1="50482" x2="46167" y2="39066"/>
                        <a14:foregroundMark x1="46167" y1="39066" x2="59667" y2="29652"/>
                        <a14:foregroundMark x1="59667" y1="29652" x2="73083" y2="26835"/>
                        <a14:foregroundMark x1="73083" y1="26835" x2="85667" y2="32320"/>
                        <a14:foregroundMark x1="85667" y1="32320" x2="92917" y2="43217"/>
                        <a14:foregroundMark x1="92917" y1="43217" x2="92833" y2="52483"/>
                        <a14:foregroundMark x1="92833" y1="52483" x2="82667" y2="39659"/>
                        <a14:foregroundMark x1="82667" y1="39659" x2="82833" y2="26019"/>
                        <a14:foregroundMark x1="82833" y1="26019" x2="89833" y2="33580"/>
                        <a14:foregroundMark x1="89833" y1="33580" x2="79750" y2="23054"/>
                        <a14:foregroundMark x1="79750" y1="23054" x2="57833" y2="16457"/>
                        <a14:foregroundMark x1="57833" y1="16457" x2="27917" y2="14085"/>
                        <a14:foregroundMark x1="27917" y1="14085" x2="8500" y2="22832"/>
                        <a14:foregroundMark x1="8500" y1="22832" x2="2333" y2="43291"/>
                        <a14:foregroundMark x1="2333" y1="43291" x2="7250" y2="52261"/>
                        <a14:foregroundMark x1="7250" y1="52261" x2="7917" y2="63973"/>
                        <a14:foregroundMark x1="7917" y1="63973" x2="5167" y2="73314"/>
                        <a14:foregroundMark x1="5167" y1="73314" x2="12083" y2="80875"/>
                        <a14:foregroundMark x1="12083" y1="80875" x2="21583" y2="85026"/>
                        <a14:foregroundMark x1="21583" y1="85026" x2="54417" y2="89918"/>
                        <a14:foregroundMark x1="54417" y1="89918" x2="46833" y2="96738"/>
                        <a14:foregroundMark x1="46833" y1="96738" x2="69417" y2="89548"/>
                        <a14:foregroundMark x1="69417" y1="89548" x2="98417" y2="72795"/>
                        <a14:foregroundMark x1="98417" y1="72795" x2="97000" y2="72276"/>
                        <a14:foregroundMark x1="38167" y1="12602" x2="46583" y2="6968"/>
                        <a14:foregroundMark x1="46583" y1="6968" x2="59333" y2="5930"/>
                        <a14:foregroundMark x1="59333" y1="5930" x2="80333" y2="13640"/>
                        <a14:foregroundMark x1="80333" y1="13640" x2="28417" y2="18310"/>
                        <a14:foregroundMark x1="28417" y1="18310" x2="15250" y2="23870"/>
                        <a14:foregroundMark x1="15250" y1="23870" x2="33250" y2="24685"/>
                        <a14:foregroundMark x1="33250" y1="24685" x2="70750" y2="21794"/>
                        <a14:foregroundMark x1="70750" y1="21794" x2="45083" y2="32691"/>
                        <a14:foregroundMark x1="45083" y1="32691" x2="6167" y2="34544"/>
                        <a14:foregroundMark x1="6167" y1="34544" x2="17917" y2="29874"/>
                        <a14:foregroundMark x1="17917" y1="29874" x2="55000" y2="27354"/>
                        <a14:foregroundMark x1="55000" y1="27354" x2="97833" y2="28836"/>
                        <a14:foregroundMark x1="97833" y1="28836" x2="89333" y2="36175"/>
                        <a14:foregroundMark x1="89333" y1="36175" x2="6417" y2="54337"/>
                        <a14:foregroundMark x1="6417" y1="54337" x2="64833" y2="41364"/>
                        <a14:foregroundMark x1="64833" y1="41364" x2="75750" y2="41216"/>
                        <a14:foregroundMark x1="75750" y1="41216" x2="54083" y2="52187"/>
                        <a14:foregroundMark x1="54083" y1="52187" x2="15667" y2="59600"/>
                        <a14:foregroundMark x1="15667" y1="59600" x2="68583" y2="58784"/>
                        <a14:foregroundMark x1="68583" y1="58784" x2="83083" y2="58784"/>
                        <a14:foregroundMark x1="83083" y1="58784" x2="8667" y2="63751"/>
                        <a14:foregroundMark x1="8667" y1="63751" x2="65750" y2="61305"/>
                        <a14:foregroundMark x1="65750" y1="61305" x2="1333" y2="71683"/>
                        <a14:foregroundMark x1="1333" y1="71683" x2="91000" y2="77761"/>
                        <a14:foregroundMark x1="91000" y1="77761" x2="46167" y2="79763"/>
                        <a14:foregroundMark x1="46167" y1="79763" x2="80167" y2="80578"/>
                        <a14:foregroundMark x1="80167" y1="80578" x2="46833" y2="80578"/>
                        <a14:foregroundMark x1="46833" y1="80578" x2="90167" y2="80578"/>
                        <a14:foregroundMark x1="90167" y1="80578" x2="48167" y2="79837"/>
                        <a14:foregroundMark x1="48167" y1="79837" x2="87083" y2="56412"/>
                        <a14:foregroundMark x1="87083" y1="56412" x2="54333" y2="56412"/>
                        <a14:foregroundMark x1="54333" y1="56412" x2="92000" y2="46405"/>
                        <a14:foregroundMark x1="92000" y1="46405" x2="80500" y2="59970"/>
                        <a14:foregroundMark x1="80500" y1="59970" x2="52333" y2="70274"/>
                        <a14:foregroundMark x1="52333" y1="70274" x2="67000" y2="72721"/>
                        <a14:foregroundMark x1="67000" y1="72721" x2="54333" y2="79318"/>
                        <a14:foregroundMark x1="54333" y1="79318" x2="38583" y2="82876"/>
                        <a14:foregroundMark x1="38583" y1="82876" x2="50583" y2="91475"/>
                        <a14:foregroundMark x1="50583" y1="91475" x2="20500" y2="86434"/>
                        <a14:foregroundMark x1="20500" y1="86434" x2="46250" y2="98443"/>
                        <a14:foregroundMark x1="46250" y1="98443" x2="54333" y2="912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2147" y="929361"/>
            <a:ext cx="1249507" cy="14239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015999" y="1110342"/>
            <a:ext cx="7378529" cy="3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Нека да продължим със сайта и приложението!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64</Words>
  <Application>Microsoft Office PowerPoint</Application>
  <PresentationFormat>On-screen Show (16:9)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Segoe UI</vt:lpstr>
      <vt:lpstr>Segoe UI Historic</vt:lpstr>
      <vt:lpstr>Overpass Black</vt:lpstr>
      <vt:lpstr>Josefin Sans</vt:lpstr>
      <vt:lpstr>Arial</vt:lpstr>
      <vt:lpstr>Open Sans</vt:lpstr>
      <vt:lpstr>Fira Sans Extra Condensed Medium</vt:lpstr>
      <vt:lpstr>Aqua Marketing Plan by Slidego</vt:lpstr>
      <vt:lpstr>The_Appraisers</vt:lpstr>
      <vt:lpstr>Нашият отбор</vt:lpstr>
      <vt:lpstr>Тестване​</vt:lpstr>
      <vt:lpstr>Използвани програми и езици</vt:lpstr>
      <vt:lpstr>Нека да продължим със сайта и приложението!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dc:creator>Rumen</dc:creator>
  <cp:lastModifiedBy>Румен Иванов Петков</cp:lastModifiedBy>
  <cp:revision>25</cp:revision>
  <dcterms:modified xsi:type="dcterms:W3CDTF">2021-06-27T17:48:14Z</dcterms:modified>
</cp:coreProperties>
</file>